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3" r:id="rId3"/>
    <p:sldId id="257" r:id="rId4"/>
    <p:sldId id="258" r:id="rId5"/>
    <p:sldId id="259" r:id="rId6"/>
    <p:sldId id="260" r:id="rId7"/>
    <p:sldId id="261" r:id="rId8"/>
    <p:sldId id="262" r:id="rId9"/>
    <p:sldId id="264" r:id="rId10"/>
    <p:sldId id="265" r:id="rId11"/>
    <p:sldId id="266" r:id="rId12"/>
    <p:sldId id="267" r:id="rId13"/>
    <p:sldId id="268" r:id="rId14"/>
    <p:sldId id="269"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7" d="100"/>
          <a:sy n="77" d="100"/>
        </p:scale>
        <p:origin x="-954"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1032274-B983-4839-9A4A-F1601E765872}" type="datetimeFigureOut">
              <a:rPr lang="en-US" smtClean="0"/>
              <a:t>11/30/2010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E1C8DA-BC09-4606-B661-760D559EE162}" type="slidenum">
              <a:rPr lang="en-US" smtClean="0"/>
              <a:t>‹#›</a:t>
            </a:fld>
            <a:endParaRPr lang="en-US"/>
          </a:p>
        </p:txBody>
      </p:sp>
    </p:spTree>
    <p:extLst>
      <p:ext uri="{BB962C8B-B14F-4D97-AF65-F5344CB8AC3E}">
        <p14:creationId xmlns:p14="http://schemas.microsoft.com/office/powerpoint/2010/main" val="41339507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1032274-B983-4839-9A4A-F1601E765872}" type="datetimeFigureOut">
              <a:rPr lang="en-US" smtClean="0"/>
              <a:t>11/30/2010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E1C8DA-BC09-4606-B661-760D559EE162}" type="slidenum">
              <a:rPr lang="en-US" smtClean="0"/>
              <a:t>‹#›</a:t>
            </a:fld>
            <a:endParaRPr lang="en-US"/>
          </a:p>
        </p:txBody>
      </p:sp>
    </p:spTree>
    <p:extLst>
      <p:ext uri="{BB962C8B-B14F-4D97-AF65-F5344CB8AC3E}">
        <p14:creationId xmlns:p14="http://schemas.microsoft.com/office/powerpoint/2010/main" val="11000625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1032274-B983-4839-9A4A-F1601E765872}" type="datetimeFigureOut">
              <a:rPr lang="en-US" smtClean="0"/>
              <a:t>11/30/2010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E1C8DA-BC09-4606-B661-760D559EE162}" type="slidenum">
              <a:rPr lang="en-US" smtClean="0"/>
              <a:t>‹#›</a:t>
            </a:fld>
            <a:endParaRPr lang="en-US"/>
          </a:p>
        </p:txBody>
      </p:sp>
    </p:spTree>
    <p:extLst>
      <p:ext uri="{BB962C8B-B14F-4D97-AF65-F5344CB8AC3E}">
        <p14:creationId xmlns:p14="http://schemas.microsoft.com/office/powerpoint/2010/main" val="40208735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1032274-B983-4839-9A4A-F1601E765872}" type="datetimeFigureOut">
              <a:rPr lang="en-US" smtClean="0"/>
              <a:t>11/30/2010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E1C8DA-BC09-4606-B661-760D559EE162}" type="slidenum">
              <a:rPr lang="en-US" smtClean="0"/>
              <a:t>‹#›</a:t>
            </a:fld>
            <a:endParaRPr lang="en-US"/>
          </a:p>
        </p:txBody>
      </p:sp>
    </p:spTree>
    <p:extLst>
      <p:ext uri="{BB962C8B-B14F-4D97-AF65-F5344CB8AC3E}">
        <p14:creationId xmlns:p14="http://schemas.microsoft.com/office/powerpoint/2010/main" val="34326456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1032274-B983-4839-9A4A-F1601E765872}" type="datetimeFigureOut">
              <a:rPr lang="en-US" smtClean="0"/>
              <a:t>11/30/2010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E1C8DA-BC09-4606-B661-760D559EE162}" type="slidenum">
              <a:rPr lang="en-US" smtClean="0"/>
              <a:t>‹#›</a:t>
            </a:fld>
            <a:endParaRPr lang="en-US"/>
          </a:p>
        </p:txBody>
      </p:sp>
    </p:spTree>
    <p:extLst>
      <p:ext uri="{BB962C8B-B14F-4D97-AF65-F5344CB8AC3E}">
        <p14:creationId xmlns:p14="http://schemas.microsoft.com/office/powerpoint/2010/main" val="8605231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1032274-B983-4839-9A4A-F1601E765872}" type="datetimeFigureOut">
              <a:rPr lang="en-US" smtClean="0"/>
              <a:t>11/30/2010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AE1C8DA-BC09-4606-B661-760D559EE162}" type="slidenum">
              <a:rPr lang="en-US" smtClean="0"/>
              <a:t>‹#›</a:t>
            </a:fld>
            <a:endParaRPr lang="en-US"/>
          </a:p>
        </p:txBody>
      </p:sp>
    </p:spTree>
    <p:extLst>
      <p:ext uri="{BB962C8B-B14F-4D97-AF65-F5344CB8AC3E}">
        <p14:creationId xmlns:p14="http://schemas.microsoft.com/office/powerpoint/2010/main" val="32998080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1032274-B983-4839-9A4A-F1601E765872}" type="datetimeFigureOut">
              <a:rPr lang="en-US" smtClean="0"/>
              <a:t>11/30/2010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AE1C8DA-BC09-4606-B661-760D559EE162}" type="slidenum">
              <a:rPr lang="en-US" smtClean="0"/>
              <a:t>‹#›</a:t>
            </a:fld>
            <a:endParaRPr lang="en-US"/>
          </a:p>
        </p:txBody>
      </p:sp>
    </p:spTree>
    <p:extLst>
      <p:ext uri="{BB962C8B-B14F-4D97-AF65-F5344CB8AC3E}">
        <p14:creationId xmlns:p14="http://schemas.microsoft.com/office/powerpoint/2010/main" val="2938805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1032274-B983-4839-9A4A-F1601E765872}" type="datetimeFigureOut">
              <a:rPr lang="en-US" smtClean="0"/>
              <a:t>11/30/2010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AE1C8DA-BC09-4606-B661-760D559EE162}" type="slidenum">
              <a:rPr lang="en-US" smtClean="0"/>
              <a:t>‹#›</a:t>
            </a:fld>
            <a:endParaRPr lang="en-US"/>
          </a:p>
        </p:txBody>
      </p:sp>
    </p:spTree>
    <p:extLst>
      <p:ext uri="{BB962C8B-B14F-4D97-AF65-F5344CB8AC3E}">
        <p14:creationId xmlns:p14="http://schemas.microsoft.com/office/powerpoint/2010/main" val="5333231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032274-B983-4839-9A4A-F1601E765872}" type="datetimeFigureOut">
              <a:rPr lang="en-US" smtClean="0"/>
              <a:t>11/30/2010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AE1C8DA-BC09-4606-B661-760D559EE162}" type="slidenum">
              <a:rPr lang="en-US" smtClean="0"/>
              <a:t>‹#›</a:t>
            </a:fld>
            <a:endParaRPr lang="en-US"/>
          </a:p>
        </p:txBody>
      </p:sp>
    </p:spTree>
    <p:extLst>
      <p:ext uri="{BB962C8B-B14F-4D97-AF65-F5344CB8AC3E}">
        <p14:creationId xmlns:p14="http://schemas.microsoft.com/office/powerpoint/2010/main" val="21670220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1032274-B983-4839-9A4A-F1601E765872}" type="datetimeFigureOut">
              <a:rPr lang="en-US" smtClean="0"/>
              <a:t>11/30/2010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AE1C8DA-BC09-4606-B661-760D559EE162}" type="slidenum">
              <a:rPr lang="en-US" smtClean="0"/>
              <a:t>‹#›</a:t>
            </a:fld>
            <a:endParaRPr lang="en-US"/>
          </a:p>
        </p:txBody>
      </p:sp>
    </p:spTree>
    <p:extLst>
      <p:ext uri="{BB962C8B-B14F-4D97-AF65-F5344CB8AC3E}">
        <p14:creationId xmlns:p14="http://schemas.microsoft.com/office/powerpoint/2010/main" val="29840145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1032274-B983-4839-9A4A-F1601E765872}" type="datetimeFigureOut">
              <a:rPr lang="en-US" smtClean="0"/>
              <a:t>11/30/2010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AE1C8DA-BC09-4606-B661-760D559EE162}" type="slidenum">
              <a:rPr lang="en-US" smtClean="0"/>
              <a:t>‹#›</a:t>
            </a:fld>
            <a:endParaRPr lang="en-US"/>
          </a:p>
        </p:txBody>
      </p:sp>
    </p:spTree>
    <p:extLst>
      <p:ext uri="{BB962C8B-B14F-4D97-AF65-F5344CB8AC3E}">
        <p14:creationId xmlns:p14="http://schemas.microsoft.com/office/powerpoint/2010/main" val="36928031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032274-B983-4839-9A4A-F1601E765872}" type="datetimeFigureOut">
              <a:rPr lang="en-US" smtClean="0"/>
              <a:t>11/30/2010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AE1C8DA-BC09-4606-B661-760D559EE162}" type="slidenum">
              <a:rPr lang="en-US" smtClean="0"/>
              <a:t>‹#›</a:t>
            </a:fld>
            <a:endParaRPr lang="en-US"/>
          </a:p>
        </p:txBody>
      </p:sp>
    </p:spTree>
    <p:extLst>
      <p:ext uri="{BB962C8B-B14F-4D97-AF65-F5344CB8AC3E}">
        <p14:creationId xmlns:p14="http://schemas.microsoft.com/office/powerpoint/2010/main" val="19586853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Yours, Anne</a:t>
            </a:r>
            <a:endParaRPr lang="en-US" dirty="0"/>
          </a:p>
        </p:txBody>
      </p:sp>
      <p:sp>
        <p:nvSpPr>
          <p:cNvPr id="3" name="Subtitle 2"/>
          <p:cNvSpPr>
            <a:spLocks noGrp="1"/>
          </p:cNvSpPr>
          <p:nvPr>
            <p:ph type="subTitle" idx="1"/>
          </p:nvPr>
        </p:nvSpPr>
        <p:spPr/>
        <p:txBody>
          <a:bodyPr/>
          <a:lstStyle/>
          <a:p>
            <a:r>
              <a:rPr lang="en-US" dirty="0" smtClean="0"/>
              <a:t>The Life of Anne Frank</a:t>
            </a:r>
            <a:endParaRPr lang="en-US" dirty="0"/>
          </a:p>
        </p:txBody>
      </p:sp>
    </p:spTree>
    <p:extLst>
      <p:ext uri="{BB962C8B-B14F-4D97-AF65-F5344CB8AC3E}">
        <p14:creationId xmlns:p14="http://schemas.microsoft.com/office/powerpoint/2010/main" val="30387839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Day 4 Exit Question</a:t>
            </a:r>
            <a:endParaRPr lang="en-US" dirty="0"/>
          </a:p>
        </p:txBody>
      </p:sp>
      <p:sp>
        <p:nvSpPr>
          <p:cNvPr id="3" name="Content Placeholder 2"/>
          <p:cNvSpPr>
            <a:spLocks noGrp="1"/>
          </p:cNvSpPr>
          <p:nvPr>
            <p:ph idx="1"/>
          </p:nvPr>
        </p:nvSpPr>
        <p:spPr/>
        <p:txBody>
          <a:bodyPr/>
          <a:lstStyle/>
          <a:p>
            <a:r>
              <a:rPr lang="en-US" dirty="0" smtClean="0"/>
              <a:t>In 3-4 good sentences, address this question:</a:t>
            </a:r>
          </a:p>
          <a:p>
            <a:pPr marL="0" indent="0">
              <a:buNone/>
            </a:pPr>
            <a:r>
              <a:rPr lang="en-US" sz="5400" dirty="0" smtClean="0"/>
              <a:t>Describe the daily activities of Anne and her roommates.  How did this help them pass the long hours in hiding?</a:t>
            </a:r>
            <a:endParaRPr lang="en-US" sz="5400" dirty="0"/>
          </a:p>
        </p:txBody>
      </p:sp>
    </p:spTree>
    <p:extLst>
      <p:ext uri="{BB962C8B-B14F-4D97-AF65-F5344CB8AC3E}">
        <p14:creationId xmlns:p14="http://schemas.microsoft.com/office/powerpoint/2010/main" val="10878898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Day 5</a:t>
            </a:r>
            <a:endParaRPr lang="en-US" dirty="0"/>
          </a:p>
        </p:txBody>
      </p:sp>
      <p:sp>
        <p:nvSpPr>
          <p:cNvPr id="3" name="Content Placeholder 2"/>
          <p:cNvSpPr>
            <a:spLocks noGrp="1"/>
          </p:cNvSpPr>
          <p:nvPr>
            <p:ph idx="1"/>
          </p:nvPr>
        </p:nvSpPr>
        <p:spPr/>
        <p:txBody>
          <a:bodyPr>
            <a:normAutofit lnSpcReduction="10000"/>
          </a:bodyPr>
          <a:lstStyle/>
          <a:p>
            <a:r>
              <a:rPr lang="en-US" dirty="0" smtClean="0"/>
              <a:t>Read pages 65-82</a:t>
            </a:r>
          </a:p>
          <a:p>
            <a:r>
              <a:rPr lang="en-US" sz="4400" dirty="0" smtClean="0"/>
              <a:t>Listen for How Anne’s feelings are changing.  Think about her thoughts about her mother, Margot and Peter. What does she long for?  How does she cope with everything?</a:t>
            </a:r>
            <a:endParaRPr lang="en-US" sz="4400" dirty="0"/>
          </a:p>
        </p:txBody>
      </p:sp>
    </p:spTree>
    <p:extLst>
      <p:ext uri="{BB962C8B-B14F-4D97-AF65-F5344CB8AC3E}">
        <p14:creationId xmlns:p14="http://schemas.microsoft.com/office/powerpoint/2010/main" val="30056482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Day 5 Exit Question</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In 3-4 good sentences, address this question</a:t>
            </a:r>
          </a:p>
          <a:p>
            <a:pPr marL="0" indent="0">
              <a:buNone/>
            </a:pPr>
            <a:r>
              <a:rPr lang="en-US" sz="6600" dirty="0" smtClean="0"/>
              <a:t>How does Anne feel about life in hiding, the war and her overall situation?  How is she coping?</a:t>
            </a:r>
            <a:endParaRPr lang="en-US" sz="6600" dirty="0"/>
          </a:p>
        </p:txBody>
      </p:sp>
    </p:spTree>
    <p:extLst>
      <p:ext uri="{BB962C8B-B14F-4D97-AF65-F5344CB8AC3E}">
        <p14:creationId xmlns:p14="http://schemas.microsoft.com/office/powerpoint/2010/main" val="8457493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Day 6</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Read pages 82-92</a:t>
            </a:r>
          </a:p>
          <a:p>
            <a:r>
              <a:rPr lang="en-US" sz="5400" dirty="0" smtClean="0"/>
              <a:t>Listen for what kind of person </a:t>
            </a:r>
            <a:r>
              <a:rPr lang="en-US" sz="5400" dirty="0" err="1" smtClean="0"/>
              <a:t>Meip</a:t>
            </a:r>
            <a:r>
              <a:rPr lang="en-US" sz="5400" dirty="0" smtClean="0"/>
              <a:t> and the others were.  What did they risk helping the Franks and what did it cost them?  How did Anne’s story end?  What about the rest of the group?</a:t>
            </a:r>
            <a:endParaRPr lang="en-US" sz="5400" dirty="0"/>
          </a:p>
        </p:txBody>
      </p:sp>
    </p:spTree>
    <p:extLst>
      <p:ext uri="{BB962C8B-B14F-4D97-AF65-F5344CB8AC3E}">
        <p14:creationId xmlns:p14="http://schemas.microsoft.com/office/powerpoint/2010/main" val="36518320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Exit Question Day 6</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In 3-4 good sentences, address this question</a:t>
            </a:r>
          </a:p>
          <a:p>
            <a:r>
              <a:rPr lang="en-US" sz="6600" dirty="0" smtClean="0"/>
              <a:t>How does Anne’s story end?  What happened to the people she loved and the people who helped her family?</a:t>
            </a:r>
            <a:endParaRPr lang="en-US" sz="6600" dirty="0"/>
          </a:p>
        </p:txBody>
      </p:sp>
    </p:spTree>
    <p:extLst>
      <p:ext uri="{BB962C8B-B14F-4D97-AF65-F5344CB8AC3E}">
        <p14:creationId xmlns:p14="http://schemas.microsoft.com/office/powerpoint/2010/main" val="24280424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600" dirty="0" smtClean="0"/>
              <a:t>Instructions:</a:t>
            </a:r>
            <a:endParaRPr lang="en-US" sz="6600" dirty="0"/>
          </a:p>
        </p:txBody>
      </p:sp>
      <p:sp>
        <p:nvSpPr>
          <p:cNvPr id="3" name="Content Placeholder 2"/>
          <p:cNvSpPr>
            <a:spLocks noGrp="1"/>
          </p:cNvSpPr>
          <p:nvPr>
            <p:ph idx="1"/>
          </p:nvPr>
        </p:nvSpPr>
        <p:spPr/>
        <p:txBody>
          <a:bodyPr/>
          <a:lstStyle/>
          <a:p>
            <a:r>
              <a:rPr lang="en-US" dirty="0" smtClean="0"/>
              <a:t>Each day you will have a portion of the book read aloud.  </a:t>
            </a:r>
          </a:p>
          <a:p>
            <a:r>
              <a:rPr lang="en-US" dirty="0" smtClean="0"/>
              <a:t>While you’re listening, take notes on the questions you are given.  They will guide you to what you need to know for the exit question.  (They are directly related!!)</a:t>
            </a:r>
          </a:p>
          <a:p>
            <a:r>
              <a:rPr lang="en-US" dirty="0" smtClean="0"/>
              <a:t>Answer the exit question in complete sentences using your notes.  </a:t>
            </a:r>
            <a:endParaRPr lang="en-US" dirty="0"/>
          </a:p>
        </p:txBody>
      </p:sp>
    </p:spTree>
    <p:extLst>
      <p:ext uri="{BB962C8B-B14F-4D97-AF65-F5344CB8AC3E}">
        <p14:creationId xmlns:p14="http://schemas.microsoft.com/office/powerpoint/2010/main" val="11429159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Day 1</a:t>
            </a:r>
            <a:endParaRPr lang="en-US" dirty="0"/>
          </a:p>
        </p:txBody>
      </p:sp>
      <p:sp>
        <p:nvSpPr>
          <p:cNvPr id="3" name="Content Placeholder 2"/>
          <p:cNvSpPr>
            <a:spLocks noGrp="1"/>
          </p:cNvSpPr>
          <p:nvPr>
            <p:ph idx="1"/>
          </p:nvPr>
        </p:nvSpPr>
        <p:spPr/>
        <p:txBody>
          <a:bodyPr/>
          <a:lstStyle/>
          <a:p>
            <a:r>
              <a:rPr lang="en-US" dirty="0" smtClean="0"/>
              <a:t>Read aloud pages 1-18.</a:t>
            </a:r>
          </a:p>
          <a:p>
            <a:r>
              <a:rPr lang="en-US" sz="5400" dirty="0" smtClean="0"/>
              <a:t>Listen for what Anne is like.  What are her personality traits? How does she act?  What does she like/dislike?</a:t>
            </a:r>
            <a:endParaRPr lang="en-US" sz="5400" dirty="0"/>
          </a:p>
        </p:txBody>
      </p:sp>
    </p:spTree>
    <p:extLst>
      <p:ext uri="{BB962C8B-B14F-4D97-AF65-F5344CB8AC3E}">
        <p14:creationId xmlns:p14="http://schemas.microsoft.com/office/powerpoint/2010/main" val="34361180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Exit Question Day 1</a:t>
            </a:r>
            <a:endParaRPr lang="en-US" dirty="0"/>
          </a:p>
        </p:txBody>
      </p:sp>
      <p:sp>
        <p:nvSpPr>
          <p:cNvPr id="3" name="Content Placeholder 2"/>
          <p:cNvSpPr>
            <a:spLocks noGrp="1"/>
          </p:cNvSpPr>
          <p:nvPr>
            <p:ph idx="1"/>
          </p:nvPr>
        </p:nvSpPr>
        <p:spPr/>
        <p:txBody>
          <a:bodyPr/>
          <a:lstStyle/>
          <a:p>
            <a:r>
              <a:rPr lang="en-US" dirty="0" smtClean="0"/>
              <a:t>In 3-4 good sentences address this question:</a:t>
            </a:r>
          </a:p>
          <a:p>
            <a:pPr marL="0" indent="0">
              <a:buNone/>
            </a:pPr>
            <a:r>
              <a:rPr lang="en-US" dirty="0"/>
              <a:t> </a:t>
            </a:r>
            <a:r>
              <a:rPr lang="en-US" dirty="0" smtClean="0"/>
              <a:t>    </a:t>
            </a:r>
            <a:r>
              <a:rPr lang="en-US" sz="6600" dirty="0" smtClean="0"/>
              <a:t>Describe Anne.</a:t>
            </a:r>
            <a:endParaRPr lang="en-US" sz="6600" dirty="0"/>
          </a:p>
        </p:txBody>
      </p:sp>
    </p:spTree>
    <p:extLst>
      <p:ext uri="{BB962C8B-B14F-4D97-AF65-F5344CB8AC3E}">
        <p14:creationId xmlns:p14="http://schemas.microsoft.com/office/powerpoint/2010/main" val="13417881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Day 2</a:t>
            </a:r>
            <a:endParaRPr lang="en-US" dirty="0"/>
          </a:p>
        </p:txBody>
      </p:sp>
      <p:sp>
        <p:nvSpPr>
          <p:cNvPr id="3" name="Content Placeholder 2"/>
          <p:cNvSpPr>
            <a:spLocks noGrp="1"/>
          </p:cNvSpPr>
          <p:nvPr>
            <p:ph idx="1"/>
          </p:nvPr>
        </p:nvSpPr>
        <p:spPr/>
        <p:txBody>
          <a:bodyPr>
            <a:normAutofit fontScale="92500"/>
          </a:bodyPr>
          <a:lstStyle/>
          <a:p>
            <a:r>
              <a:rPr lang="en-US" dirty="0" smtClean="0"/>
              <a:t>Read aloud pages 18-34</a:t>
            </a:r>
          </a:p>
          <a:p>
            <a:r>
              <a:rPr lang="en-US" sz="4800" dirty="0" smtClean="0"/>
              <a:t>Listen for what ways Anne’s life is changing.  How are laws and expectations for all Jews getting stricter?  How does that effect Anne and her family?</a:t>
            </a:r>
            <a:endParaRPr lang="en-US" sz="4800" dirty="0"/>
          </a:p>
        </p:txBody>
      </p:sp>
    </p:spTree>
    <p:extLst>
      <p:ext uri="{BB962C8B-B14F-4D97-AF65-F5344CB8AC3E}">
        <p14:creationId xmlns:p14="http://schemas.microsoft.com/office/powerpoint/2010/main" val="9120345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Day 2 Exit Question</a:t>
            </a:r>
            <a:endParaRPr lang="en-US" dirty="0"/>
          </a:p>
        </p:txBody>
      </p:sp>
      <p:sp>
        <p:nvSpPr>
          <p:cNvPr id="3" name="Content Placeholder 2"/>
          <p:cNvSpPr>
            <a:spLocks noGrp="1"/>
          </p:cNvSpPr>
          <p:nvPr>
            <p:ph idx="1"/>
          </p:nvPr>
        </p:nvSpPr>
        <p:spPr/>
        <p:txBody>
          <a:bodyPr/>
          <a:lstStyle/>
          <a:p>
            <a:pPr marL="0" indent="0">
              <a:buNone/>
            </a:pPr>
            <a:r>
              <a:rPr lang="en-US" dirty="0" smtClean="0"/>
              <a:t>In 3-4 good sentences address this question</a:t>
            </a:r>
          </a:p>
          <a:p>
            <a:pPr marL="0" indent="0">
              <a:buNone/>
            </a:pPr>
            <a:r>
              <a:rPr lang="en-US" sz="5400" dirty="0" smtClean="0"/>
              <a:t>List several ways Anne’s life is changing and describe the effect it has on her and her family.</a:t>
            </a:r>
            <a:endParaRPr lang="en-US" sz="5400" dirty="0"/>
          </a:p>
        </p:txBody>
      </p:sp>
    </p:spTree>
    <p:extLst>
      <p:ext uri="{BB962C8B-B14F-4D97-AF65-F5344CB8AC3E}">
        <p14:creationId xmlns:p14="http://schemas.microsoft.com/office/powerpoint/2010/main" val="21995809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Day 3</a:t>
            </a:r>
            <a:endParaRPr lang="en-US" dirty="0"/>
          </a:p>
        </p:txBody>
      </p:sp>
      <p:sp>
        <p:nvSpPr>
          <p:cNvPr id="3" name="Content Placeholder 2"/>
          <p:cNvSpPr>
            <a:spLocks noGrp="1"/>
          </p:cNvSpPr>
          <p:nvPr>
            <p:ph idx="1"/>
          </p:nvPr>
        </p:nvSpPr>
        <p:spPr/>
        <p:txBody>
          <a:bodyPr>
            <a:normAutofit lnSpcReduction="10000"/>
          </a:bodyPr>
          <a:lstStyle/>
          <a:p>
            <a:r>
              <a:rPr lang="en-US" dirty="0" smtClean="0"/>
              <a:t>Read aloud pages 35-48</a:t>
            </a:r>
          </a:p>
          <a:p>
            <a:r>
              <a:rPr lang="en-US" sz="3600" dirty="0" smtClean="0"/>
              <a:t>Listen for the things that Anne and her family did to save themselves from persecution by the Nazis. What was the secret annex?  What was it like inside of it? What did they have to do to keep their living arrangements a secret? Who helped them do this?</a:t>
            </a:r>
            <a:endParaRPr lang="en-US" sz="3600" dirty="0"/>
          </a:p>
        </p:txBody>
      </p:sp>
    </p:spTree>
    <p:extLst>
      <p:ext uri="{BB962C8B-B14F-4D97-AF65-F5344CB8AC3E}">
        <p14:creationId xmlns:p14="http://schemas.microsoft.com/office/powerpoint/2010/main" val="21292905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Day 3 Exit Question</a:t>
            </a:r>
            <a:endParaRPr lang="en-US" dirty="0"/>
          </a:p>
        </p:txBody>
      </p:sp>
      <p:sp>
        <p:nvSpPr>
          <p:cNvPr id="3" name="Content Placeholder 2"/>
          <p:cNvSpPr>
            <a:spLocks noGrp="1"/>
          </p:cNvSpPr>
          <p:nvPr>
            <p:ph idx="1"/>
          </p:nvPr>
        </p:nvSpPr>
        <p:spPr/>
        <p:txBody>
          <a:bodyPr/>
          <a:lstStyle/>
          <a:p>
            <a:r>
              <a:rPr lang="en-US" dirty="0" smtClean="0"/>
              <a:t>In 3-4 good sentences, address this question:</a:t>
            </a:r>
          </a:p>
          <a:p>
            <a:pPr marL="0" indent="0">
              <a:buNone/>
            </a:pPr>
            <a:r>
              <a:rPr lang="en-US" sz="6000" dirty="0" smtClean="0"/>
              <a:t>Describe the things Anne and her family did to avoid being taken into Nazi control.  </a:t>
            </a:r>
            <a:endParaRPr lang="en-US" sz="6000" dirty="0"/>
          </a:p>
        </p:txBody>
      </p:sp>
    </p:spTree>
    <p:extLst>
      <p:ext uri="{BB962C8B-B14F-4D97-AF65-F5344CB8AC3E}">
        <p14:creationId xmlns:p14="http://schemas.microsoft.com/office/powerpoint/2010/main" val="8696733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Day 4</a:t>
            </a:r>
            <a:endParaRPr lang="en-US" dirty="0"/>
          </a:p>
        </p:txBody>
      </p:sp>
      <p:sp>
        <p:nvSpPr>
          <p:cNvPr id="3" name="Content Placeholder 2"/>
          <p:cNvSpPr>
            <a:spLocks noGrp="1"/>
          </p:cNvSpPr>
          <p:nvPr>
            <p:ph idx="1"/>
          </p:nvPr>
        </p:nvSpPr>
        <p:spPr/>
        <p:txBody>
          <a:bodyPr/>
          <a:lstStyle/>
          <a:p>
            <a:r>
              <a:rPr lang="en-US" dirty="0" smtClean="0"/>
              <a:t>Read aloud pages 48-65</a:t>
            </a:r>
          </a:p>
          <a:p>
            <a:r>
              <a:rPr lang="en-US" dirty="0" smtClean="0"/>
              <a:t>Listen for What types of things did the family to pass the time in hiding?  What things were similar to average people of the time and what things were different? What things did they fear?</a:t>
            </a:r>
            <a:endParaRPr lang="en-US" dirty="0"/>
          </a:p>
        </p:txBody>
      </p:sp>
    </p:spTree>
    <p:extLst>
      <p:ext uri="{BB962C8B-B14F-4D97-AF65-F5344CB8AC3E}">
        <p14:creationId xmlns:p14="http://schemas.microsoft.com/office/powerpoint/2010/main" val="53809577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97</TotalTime>
  <Words>495</Words>
  <Application>Microsoft Office PowerPoint</Application>
  <PresentationFormat>On-screen Show (4:3)</PresentationFormat>
  <Paragraphs>42</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Yours, Anne</vt:lpstr>
      <vt:lpstr>Instructions:</vt:lpstr>
      <vt:lpstr>Day 1</vt:lpstr>
      <vt:lpstr>Exit Question Day 1</vt:lpstr>
      <vt:lpstr>Day 2</vt:lpstr>
      <vt:lpstr>Day 2 Exit Question</vt:lpstr>
      <vt:lpstr>Day 3</vt:lpstr>
      <vt:lpstr>Day 3 Exit Question</vt:lpstr>
      <vt:lpstr>Day 4</vt:lpstr>
      <vt:lpstr>Day 4 Exit Question</vt:lpstr>
      <vt:lpstr>Day 5</vt:lpstr>
      <vt:lpstr>Day 5 Exit Question</vt:lpstr>
      <vt:lpstr>Day 6</vt:lpstr>
      <vt:lpstr>Exit Question Day 6</vt:lpstr>
    </vt:vector>
  </TitlesOfParts>
  <Company>CWL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Yours, Anne</dc:title>
  <dc:creator>Your User Name</dc:creator>
  <cp:lastModifiedBy>Your User Name</cp:lastModifiedBy>
  <cp:revision>6</cp:revision>
  <dcterms:created xsi:type="dcterms:W3CDTF">2010-11-16T20:40:08Z</dcterms:created>
  <dcterms:modified xsi:type="dcterms:W3CDTF">2010-11-30T17:53:19Z</dcterms:modified>
</cp:coreProperties>
</file>